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EBCF408-2A6B-4C48-BECE-FAB244092602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95FAEF7-DEC9-4314-AA59-D9515B77CE65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ادامه فصل 8</a:t>
            </a:r>
            <a:br>
              <a:rPr lang="fa-IR" dirty="0" smtClean="0"/>
            </a:br>
            <a:r>
              <a:rPr lang="fa-IR" dirty="0" smtClean="0"/>
              <a:t>حافظه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44143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بلند مدت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بهبود حافظه</a:t>
            </a:r>
            <a:r>
              <a:rPr lang="fa-IR" dirty="0" smtClean="0"/>
              <a:t>:</a:t>
            </a:r>
          </a:p>
          <a:p>
            <a:endParaRPr lang="fa-IR" dirty="0"/>
          </a:p>
          <a:p>
            <a:pPr marL="68580" indent="0">
              <a:buNone/>
            </a:pPr>
            <a:r>
              <a:rPr lang="fa-IR" dirty="0" smtClean="0"/>
              <a:t>- </a:t>
            </a:r>
            <a:r>
              <a:rPr lang="fa-IR" dirty="0" err="1" smtClean="0"/>
              <a:t>تقطیع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تصویرسازی ذهنی: سیستم های </a:t>
            </a:r>
            <a:r>
              <a:rPr lang="fa-IR" dirty="0" err="1" smtClean="0"/>
              <a:t>یادیار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ایجاد روابط بیشتر با موضوع یا همان شرح و بسط</a:t>
            </a:r>
          </a:p>
          <a:p>
            <a:pPr>
              <a:buFontTx/>
              <a:buChar char="-"/>
            </a:pPr>
            <a:r>
              <a:rPr lang="fa-IR" dirty="0" smtClean="0"/>
              <a:t>بافت</a:t>
            </a:r>
          </a:p>
          <a:p>
            <a:pPr>
              <a:buFontTx/>
              <a:buChar char="-"/>
            </a:pPr>
            <a:r>
              <a:rPr lang="fa-IR" smtClean="0"/>
              <a:t>سازماندهی</a:t>
            </a:r>
          </a:p>
          <a:p>
            <a:pPr>
              <a:buFontTx/>
              <a:buChar char="-"/>
            </a:pPr>
            <a:endParaRPr lang="fa-IR" smtClean="0"/>
          </a:p>
          <a:p>
            <a:pPr>
              <a:buFontTx/>
              <a:buChar char="-"/>
            </a:pPr>
            <a:endParaRPr lang="fa-IR" dirty="0" smtClean="0"/>
          </a:p>
          <a:p>
            <a:pPr marL="68580" indent="0">
              <a:buNone/>
            </a:pPr>
            <a:endParaRPr lang="fa-IR" dirty="0" smtClean="0"/>
          </a:p>
          <a:p>
            <a:pPr marL="6858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60553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حافظه بلند مدت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برای اطلاعاتی در حد چند دقیقه تا آخر عمر</a:t>
            </a:r>
          </a:p>
          <a:p>
            <a:r>
              <a:rPr lang="fa-IR" dirty="0" smtClean="0"/>
              <a:t>3 مرحله حافظه: </a:t>
            </a:r>
            <a:r>
              <a:rPr lang="fa-IR" dirty="0" err="1" smtClean="0"/>
              <a:t>رمزگذاری</a:t>
            </a:r>
            <a:endParaRPr lang="fa-IR" dirty="0" smtClean="0"/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ذخیره سازی</a:t>
            </a:r>
          </a:p>
          <a:p>
            <a:pPr marL="68580" indent="0">
              <a:buNone/>
            </a:pPr>
            <a:r>
              <a:rPr lang="fa-IR" dirty="0" smtClean="0"/>
              <a:t>                        بازیابی</a:t>
            </a:r>
          </a:p>
          <a:p>
            <a:pPr marL="6858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69082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بلند مدت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err="1" smtClean="0"/>
              <a:t>رمزگذاری</a:t>
            </a:r>
            <a:r>
              <a:rPr lang="fa-IR" dirty="0" smtClean="0"/>
              <a:t> معنی</a:t>
            </a:r>
          </a:p>
          <a:p>
            <a:pPr marL="68580" indent="0" algn="just">
              <a:buNone/>
            </a:pPr>
            <a:endParaRPr lang="fa-IR" dirty="0"/>
          </a:p>
          <a:p>
            <a:pPr marL="68580" indent="0" algn="just">
              <a:buNone/>
            </a:pPr>
            <a:r>
              <a:rPr lang="fa-IR" dirty="0" smtClean="0"/>
              <a:t>در این نوع از </a:t>
            </a:r>
            <a:r>
              <a:rPr lang="fa-IR" dirty="0" err="1" smtClean="0"/>
              <a:t>رمزگذاری</a:t>
            </a:r>
            <a:r>
              <a:rPr lang="fa-IR" dirty="0" smtClean="0"/>
              <a:t> نه از </a:t>
            </a:r>
            <a:r>
              <a:rPr lang="fa-IR" dirty="0" err="1" smtClean="0"/>
              <a:t>رمزگذاری</a:t>
            </a:r>
            <a:r>
              <a:rPr lang="fa-IR" dirty="0" smtClean="0"/>
              <a:t> کلامی استفاده می شود و نه از </a:t>
            </a:r>
            <a:r>
              <a:rPr lang="fa-IR" dirty="0" err="1" smtClean="0"/>
              <a:t>رمزگذاری</a:t>
            </a:r>
            <a:r>
              <a:rPr lang="fa-IR" dirty="0" smtClean="0"/>
              <a:t> دیداری. بلکه ما فقط معنی آنچه شنیده ایم را به یاد می آوریم. 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4644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بلند مدت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نارسایی های بازیابی:</a:t>
            </a:r>
          </a:p>
          <a:p>
            <a:pPr marL="68580" indent="0">
              <a:buNone/>
            </a:pP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تداخل</a:t>
            </a:r>
          </a:p>
          <a:p>
            <a:pPr>
              <a:buFontTx/>
              <a:buChar char="-"/>
            </a:pP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فراموشی</a:t>
            </a:r>
          </a:p>
          <a:p>
            <a:pPr>
              <a:buFontTx/>
              <a:buChar char="-"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3108607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بلند مدت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fa-IR" dirty="0" smtClean="0"/>
              <a:t>مدل های اثرات تداخل:</a:t>
            </a:r>
          </a:p>
          <a:p>
            <a:pPr algn="just">
              <a:buFontTx/>
              <a:buChar char="-"/>
            </a:pPr>
            <a:r>
              <a:rPr lang="fa-IR" dirty="0" smtClean="0"/>
              <a:t>بازیابی از حافظه بلند مدت می تواند به عنوان یک فرایند جستجو تلقی شود.</a:t>
            </a:r>
          </a:p>
          <a:p>
            <a:pPr algn="just">
              <a:buFontTx/>
              <a:buChar char="-"/>
            </a:pPr>
            <a:r>
              <a:rPr lang="fa-IR" dirty="0" smtClean="0"/>
              <a:t>تصور بازیابی برحسب </a:t>
            </a:r>
            <a:r>
              <a:rPr lang="fa-IR" dirty="0" err="1" smtClean="0"/>
              <a:t>فعالسازی</a:t>
            </a:r>
            <a:r>
              <a:rPr lang="fa-IR" dirty="0" smtClean="0"/>
              <a:t> است. یعنی </a:t>
            </a:r>
            <a:r>
              <a:rPr lang="fa-IR" dirty="0" err="1" smtClean="0"/>
              <a:t>هرچقدر</a:t>
            </a:r>
            <a:r>
              <a:rPr lang="fa-IR" dirty="0" smtClean="0"/>
              <a:t> مجبور باشیم برای تصور یک کلمه مسیر طولانی تری از نظر ذهنی طی کنیم دستیابی به اطلاعات حافظه بلند مدت دیرتر امکان پذیر می شود و در نتیجه </a:t>
            </a:r>
            <a:r>
              <a:rPr lang="fa-IR" dirty="0" err="1" smtClean="0"/>
              <a:t>فعالسازی</a:t>
            </a:r>
            <a:r>
              <a:rPr lang="fa-IR" dirty="0" smtClean="0"/>
              <a:t> طول خواهد کشید.</a:t>
            </a:r>
          </a:p>
          <a:p>
            <a:pPr algn="just">
              <a:buFontTx/>
              <a:buChar char="-"/>
            </a:pPr>
            <a:r>
              <a:rPr lang="fa-IR" dirty="0" smtClean="0"/>
              <a:t>به عنوان نمونه جمله « </a:t>
            </a:r>
            <a:r>
              <a:rPr lang="fa-IR" dirty="0" err="1" smtClean="0"/>
              <a:t>بانکدار</a:t>
            </a:r>
            <a:r>
              <a:rPr lang="fa-IR" dirty="0" smtClean="0"/>
              <a:t> حساب بانکی مشتری را فعال کرد»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71701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بلند مدت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فراموشی( فقدان اطلاعات از مخزن)</a:t>
            </a:r>
          </a:p>
          <a:p>
            <a:pPr marL="68580" indent="0">
              <a:buNone/>
            </a:pP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ناشی از نارسایی بازیابی است.</a:t>
            </a:r>
          </a:p>
          <a:p>
            <a:pPr>
              <a:buFontTx/>
              <a:buChar char="-"/>
            </a:pP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نقش </a:t>
            </a:r>
            <a:r>
              <a:rPr lang="fa-IR" dirty="0" err="1" smtClean="0"/>
              <a:t>هیپوکامپ</a:t>
            </a:r>
            <a:r>
              <a:rPr lang="fa-IR" dirty="0" smtClean="0"/>
              <a:t> و قشر مخ</a:t>
            </a:r>
          </a:p>
          <a:p>
            <a:pPr>
              <a:buFontTx/>
              <a:buChar char="-"/>
            </a:pPr>
            <a:endParaRPr lang="fa-IR" dirty="0" smtClean="0"/>
          </a:p>
          <a:p>
            <a:pPr marL="6858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53994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بلند مدت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عوامل اثرگذار در افزایش شانس بازیابی:</a:t>
            </a:r>
          </a:p>
          <a:p>
            <a:pPr marL="68580" indent="0" algn="just">
              <a:buNone/>
            </a:pPr>
            <a:endParaRPr lang="fa-IR" dirty="0"/>
          </a:p>
          <a:p>
            <a:pPr algn="just">
              <a:buFontTx/>
              <a:buChar char="-"/>
            </a:pPr>
            <a:r>
              <a:rPr lang="fa-IR" dirty="0" smtClean="0"/>
              <a:t>شرح و بسط</a:t>
            </a:r>
          </a:p>
          <a:p>
            <a:pPr algn="just">
              <a:buFontTx/>
              <a:buChar char="-"/>
            </a:pPr>
            <a:r>
              <a:rPr lang="fa-IR" dirty="0" smtClean="0"/>
              <a:t>سازماندهی اطلاعات در زمان </a:t>
            </a:r>
            <a:r>
              <a:rPr lang="fa-IR" dirty="0" err="1" smtClean="0"/>
              <a:t>رمزگذاری</a:t>
            </a: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شباهت متنی که اطلاعات از آن </a:t>
            </a:r>
            <a:r>
              <a:rPr lang="fa-IR" dirty="0" err="1" smtClean="0"/>
              <a:t>کدگذاری</a:t>
            </a:r>
            <a:r>
              <a:rPr lang="fa-IR" dirty="0" smtClean="0"/>
              <a:t> می شود با متنی که اطلاعات در آن بازیابی می شود.</a:t>
            </a:r>
          </a:p>
          <a:p>
            <a:pPr algn="just">
              <a:buFontTx/>
              <a:buChar char="-"/>
            </a:pPr>
            <a:r>
              <a:rPr lang="fa-IR" dirty="0" smtClean="0"/>
              <a:t>پرداخت دادن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37320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بلند مدت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نقش هیجان در فراموشی</a:t>
            </a:r>
          </a:p>
          <a:p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اضطراب</a:t>
            </a:r>
          </a:p>
          <a:p>
            <a:pPr>
              <a:buFontTx/>
              <a:buChar char="-"/>
            </a:pPr>
            <a:r>
              <a:rPr lang="fa-IR" dirty="0" smtClean="0"/>
              <a:t>افسردگی</a:t>
            </a:r>
          </a:p>
          <a:p>
            <a:pPr>
              <a:buFontTx/>
              <a:buChar char="-"/>
            </a:pPr>
            <a:r>
              <a:rPr lang="fa-IR" dirty="0" err="1" smtClean="0"/>
              <a:t>واپس</a:t>
            </a:r>
            <a:r>
              <a:rPr lang="fa-IR" dirty="0" smtClean="0"/>
              <a:t> زدن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70059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بلند مدت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fa-IR" dirty="0" smtClean="0"/>
          </a:p>
          <a:p>
            <a:endParaRPr lang="fa-IR" dirty="0"/>
          </a:p>
          <a:p>
            <a:pPr marL="68580" indent="0" algn="ctr">
              <a:buNone/>
            </a:pPr>
            <a:r>
              <a:rPr lang="fa-IR" dirty="0" smtClean="0"/>
              <a:t>حافظه پنهان یا حافظه مهارت ها</a:t>
            </a:r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r>
              <a:rPr lang="fa-IR" dirty="0" smtClean="0"/>
              <a:t>حافظه سازنده و حافظه </a:t>
            </a:r>
            <a:r>
              <a:rPr lang="fa-IR" dirty="0" err="1" smtClean="0"/>
              <a:t>بازسانده</a:t>
            </a:r>
            <a:endParaRPr lang="fa-IR" dirty="0" smtClean="0"/>
          </a:p>
          <a:p>
            <a:pPr marL="68580" indent="0" algn="ctr">
              <a:buNone/>
            </a:pPr>
            <a:r>
              <a:rPr lang="fa-IR" dirty="0" smtClean="0"/>
              <a:t>(تحریف واقعیت با گذشت زمان)</a:t>
            </a:r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488016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53</TotalTime>
  <Words>266</Words>
  <Application>Microsoft Office PowerPoint</Application>
  <PresentationFormat>On-screen Show (4:3)</PresentationFormat>
  <Paragraphs>58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ادامه فصل 8 حافظه</vt:lpstr>
      <vt:lpstr>حافظه بلند مدت</vt:lpstr>
      <vt:lpstr>حافظه بلند مدت</vt:lpstr>
      <vt:lpstr>حافظه بلند مدت</vt:lpstr>
      <vt:lpstr>حافظه بلند مدت</vt:lpstr>
      <vt:lpstr>حافظه بلند مدت</vt:lpstr>
      <vt:lpstr>حافظه بلند مدت</vt:lpstr>
      <vt:lpstr>حافظه بلند مدت</vt:lpstr>
      <vt:lpstr>حافظه بلند مدت</vt:lpstr>
      <vt:lpstr>حافظه بلند مدت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ادامه فصل 8 حافظه</dc:title>
  <dc:creator>MRT Pack 30 DVDs</dc:creator>
  <cp:lastModifiedBy>MRT Pack 30 DVDs</cp:lastModifiedBy>
  <cp:revision>12</cp:revision>
  <dcterms:created xsi:type="dcterms:W3CDTF">2021-04-23T20:37:00Z</dcterms:created>
  <dcterms:modified xsi:type="dcterms:W3CDTF">2021-04-29T18:49:37Z</dcterms:modified>
</cp:coreProperties>
</file>